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CFAF-2D94-47B2-8926-B92958AF534E}" type="datetimeFigureOut">
              <a:rPr lang="it-IT" smtClean="0"/>
              <a:t>07/08/2024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F9C7-2AB5-4828-9D40-83C4B86B4E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2515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CFAF-2D94-47B2-8926-B92958AF534E}" type="datetimeFigureOut">
              <a:rPr lang="it-IT" smtClean="0"/>
              <a:t>07/08/2024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F9C7-2AB5-4828-9D40-83C4B86B4E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8732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CFAF-2D94-47B2-8926-B92958AF534E}" type="datetimeFigureOut">
              <a:rPr lang="it-IT" smtClean="0"/>
              <a:t>07/08/2024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F9C7-2AB5-4828-9D40-83C4B86B4E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2876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CFAF-2D94-47B2-8926-B92958AF534E}" type="datetimeFigureOut">
              <a:rPr lang="it-IT" smtClean="0"/>
              <a:t>07/08/2024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F9C7-2AB5-4828-9D40-83C4B86B4E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8482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CFAF-2D94-47B2-8926-B92958AF534E}" type="datetimeFigureOut">
              <a:rPr lang="it-IT" smtClean="0"/>
              <a:t>07/08/2024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F9C7-2AB5-4828-9D40-83C4B86B4E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604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CFAF-2D94-47B2-8926-B92958AF534E}" type="datetimeFigureOut">
              <a:rPr lang="it-IT" smtClean="0"/>
              <a:t>07/08/2024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F9C7-2AB5-4828-9D40-83C4B86B4E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709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CFAF-2D94-47B2-8926-B92958AF534E}" type="datetimeFigureOut">
              <a:rPr lang="it-IT" smtClean="0"/>
              <a:t>07/08/2024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F9C7-2AB5-4828-9D40-83C4B86B4E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1164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CFAF-2D94-47B2-8926-B92958AF534E}" type="datetimeFigureOut">
              <a:rPr lang="it-IT" smtClean="0"/>
              <a:t>07/08/2024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F9C7-2AB5-4828-9D40-83C4B86B4E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3005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CFAF-2D94-47B2-8926-B92958AF534E}" type="datetimeFigureOut">
              <a:rPr lang="it-IT" smtClean="0"/>
              <a:t>07/08/2024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F9C7-2AB5-4828-9D40-83C4B86B4E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124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CFAF-2D94-47B2-8926-B92958AF534E}" type="datetimeFigureOut">
              <a:rPr lang="it-IT" smtClean="0"/>
              <a:t>07/08/2024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F9C7-2AB5-4828-9D40-83C4B86B4E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3551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CFAF-2D94-47B2-8926-B92958AF534E}" type="datetimeFigureOut">
              <a:rPr lang="it-IT" smtClean="0"/>
              <a:t>07/08/2024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F9C7-2AB5-4828-9D40-83C4B86B4E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9628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ACFAF-2D94-47B2-8926-B92958AF534E}" type="datetimeFigureOut">
              <a:rPr lang="it-IT" smtClean="0"/>
              <a:t>07/08/2024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9F9C7-2AB5-4828-9D40-83C4B86B4E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810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hq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193976" y="2103068"/>
            <a:ext cx="93119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latin typeface="D-DIN" panose="020B0504030202030204" pitchFamily="34" charset="0"/>
              </a:rPr>
              <a:t>T</a:t>
            </a:r>
            <a:r>
              <a:rPr lang="it-IT" sz="2800" b="1" dirty="0" smtClean="0">
                <a:latin typeface="D-DIN" panose="020B0504030202030204" pitchFamily="34" charset="0"/>
              </a:rPr>
              <a:t>itolo </a:t>
            </a:r>
            <a:r>
              <a:rPr lang="it-IT" sz="2800" b="1" dirty="0">
                <a:latin typeface="D-DIN" panose="020B0504030202030204" pitchFamily="34" charset="0"/>
              </a:rPr>
              <a:t>l</a:t>
            </a:r>
            <a:r>
              <a:rPr lang="it-IT" sz="2800" b="1" dirty="0" smtClean="0">
                <a:latin typeface="D-DIN" panose="020B0504030202030204" pitchFamily="34" charset="0"/>
              </a:rPr>
              <a:t>avoro</a:t>
            </a:r>
            <a:endParaRPr lang="it-IT" sz="2800" b="1" dirty="0">
              <a:latin typeface="D-DIN" panose="020B050403020203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202365" y="4192555"/>
            <a:ext cx="93119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i="1" dirty="0" smtClean="0">
                <a:latin typeface="D-DIN" panose="020B0504030202030204" pitchFamily="34" charset="0"/>
              </a:rPr>
              <a:t>Autori, Nome Cognome,</a:t>
            </a:r>
            <a:endParaRPr lang="it-IT" sz="2000" i="1" dirty="0">
              <a:latin typeface="D-DIN" panose="020B050403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022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hq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87873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D-DIN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microsoft</dc:creator>
  <cp:lastModifiedBy>Reviewer</cp:lastModifiedBy>
  <cp:revision>3</cp:revision>
  <dcterms:created xsi:type="dcterms:W3CDTF">2024-07-22T09:25:00Z</dcterms:created>
  <dcterms:modified xsi:type="dcterms:W3CDTF">2024-08-07T07:30:38Z</dcterms:modified>
</cp:coreProperties>
</file>